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60" autoAdjust="0"/>
    <p:restoredTop sz="94660"/>
  </p:normalViewPr>
  <p:slideViewPr>
    <p:cSldViewPr>
      <p:cViewPr>
        <p:scale>
          <a:sx n="77" d="100"/>
          <a:sy n="77" d="100"/>
        </p:scale>
        <p:origin x="-78" y="13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E0CCEE8-04DF-416C-8AD7-B83A8380C062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CAA95B5-14D6-4E41-9341-3C4979BCC52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72442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CONTOH KASUS :</a:t>
            </a:r>
          </a:p>
          <a:p>
            <a:r>
              <a:rPr lang="en-US" dirty="0" err="1" smtClean="0"/>
              <a:t>Bejo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warnet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5 </a:t>
            </a:r>
            <a:r>
              <a:rPr lang="en-US" dirty="0" err="1" smtClean="0"/>
              <a:t>bilik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1 operator.</a:t>
            </a:r>
          </a:p>
          <a:p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Bejo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jaringannya</a:t>
            </a:r>
            <a:r>
              <a:rPr lang="en-US" dirty="0" smtClean="0"/>
              <a:t> 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556792"/>
            <a:ext cx="6381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Komputer</a:t>
            </a:r>
            <a:r>
              <a:rPr lang="en-US" dirty="0" smtClean="0"/>
              <a:t> 5 unit </a:t>
            </a:r>
            <a:r>
              <a:rPr lang="en-US" dirty="0" err="1" smtClean="0"/>
              <a:t>dan</a:t>
            </a:r>
            <a:r>
              <a:rPr lang="en-US" dirty="0" smtClean="0"/>
              <a:t> 1 unit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opertaor</a:t>
            </a:r>
            <a:r>
              <a:rPr lang="en-US" dirty="0" smtClean="0"/>
              <a:t>, </a:t>
            </a:r>
            <a:r>
              <a:rPr lang="en-US" dirty="0" err="1" smtClean="0"/>
              <a:t>jumlah</a:t>
            </a:r>
            <a:r>
              <a:rPr lang="en-US" dirty="0" smtClean="0"/>
              <a:t> 6 unit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1926124"/>
            <a:ext cx="5612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2. Modem </a:t>
            </a:r>
            <a:r>
              <a:rPr lang="en-US" dirty="0" err="1" smtClean="0"/>
              <a:t>untuk</a:t>
            </a:r>
            <a:r>
              <a:rPr lang="en-US" dirty="0" smtClean="0"/>
              <a:t> internet, </a:t>
            </a:r>
            <a:r>
              <a:rPr lang="en-US" dirty="0" err="1" smtClean="0"/>
              <a:t>Kabel</a:t>
            </a:r>
            <a:r>
              <a:rPr lang="en-US" dirty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Switch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42325" y="2283141"/>
            <a:ext cx="4311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3. </a:t>
            </a:r>
            <a:r>
              <a:rPr lang="en-US" dirty="0" err="1" smtClean="0"/>
              <a:t>Topologi</a:t>
            </a:r>
            <a:r>
              <a:rPr lang="en-US" dirty="0" smtClean="0"/>
              <a:t> yang di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Star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2652473"/>
            <a:ext cx="58471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4. IP Address yang di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“C” </a:t>
            </a:r>
            <a:r>
              <a:rPr lang="en-US" dirty="0" err="1" smtClean="0"/>
              <a:t>yaitu</a:t>
            </a:r>
            <a:r>
              <a:rPr lang="en-US" dirty="0" smtClean="0"/>
              <a:t> : </a:t>
            </a:r>
          </a:p>
          <a:p>
            <a:r>
              <a:rPr lang="en-US" dirty="0"/>
              <a:t> </a:t>
            </a:r>
            <a:r>
              <a:rPr lang="en-US" dirty="0" smtClean="0"/>
              <a:t>   192.168.1.X , subnet mask : 255.255.255.0</a:t>
            </a:r>
          </a:p>
          <a:p>
            <a:r>
              <a:rPr lang="en-US" dirty="0"/>
              <a:t> </a:t>
            </a:r>
            <a:r>
              <a:rPr lang="en-US" dirty="0" smtClean="0"/>
              <a:t>  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3896731"/>
            <a:ext cx="2230153" cy="22301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42426" y="4988210"/>
            <a:ext cx="1443106" cy="7461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4022091"/>
            <a:ext cx="2808312" cy="210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005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1288437" cy="12884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2176" y="2808946"/>
            <a:ext cx="557510" cy="2882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4524" y="2480804"/>
            <a:ext cx="1281746" cy="9606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8441" y="458143"/>
            <a:ext cx="1288437" cy="12884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15342" y="4076463"/>
            <a:ext cx="1288437" cy="12884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888" y="4149080"/>
            <a:ext cx="1288437" cy="1288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2932" y="404663"/>
            <a:ext cx="1288437" cy="12884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216" y="4149079"/>
            <a:ext cx="1288437" cy="12884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14826" y="3779747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Bilik</a:t>
            </a:r>
            <a:r>
              <a:rPr lang="en-US" dirty="0" smtClean="0"/>
              <a:t> 01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284537" y="3891797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Bilik</a:t>
            </a:r>
            <a:r>
              <a:rPr lang="en-US" dirty="0" smtClean="0"/>
              <a:t> 02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337881" y="137951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Bilik</a:t>
            </a:r>
            <a:r>
              <a:rPr lang="en-US" dirty="0" smtClean="0"/>
              <a:t> 03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332335" y="137951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Bilik</a:t>
            </a:r>
            <a:r>
              <a:rPr lang="en-US" dirty="0" smtClean="0"/>
              <a:t> 04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125434" y="219997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Bilik</a:t>
            </a:r>
            <a:r>
              <a:rPr lang="en-US" dirty="0" smtClean="0"/>
              <a:t> 05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333209" y="3891797"/>
            <a:ext cx="111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Operator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372200" y="5474419"/>
            <a:ext cx="25394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IP: 192.168.1.2</a:t>
            </a:r>
          </a:p>
          <a:p>
            <a:r>
              <a:rPr lang="en-US" dirty="0" smtClean="0"/>
              <a:t>SM : </a:t>
            </a:r>
            <a:r>
              <a:rPr lang="en-US" dirty="0" smtClean="0"/>
              <a:t>255.255.255.0</a:t>
            </a:r>
          </a:p>
          <a:p>
            <a:r>
              <a:rPr lang="en-US" dirty="0" smtClean="0"/>
              <a:t>Gateway : 192.168.1.1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392932" y="5484209"/>
            <a:ext cx="21547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IP: 192.168.1.3</a:t>
            </a:r>
          </a:p>
          <a:p>
            <a:r>
              <a:rPr lang="en-US" dirty="0" smtClean="0"/>
              <a:t>SM : </a:t>
            </a:r>
            <a:r>
              <a:rPr lang="en-US" dirty="0" smtClean="0"/>
              <a:t>255.255.255.0</a:t>
            </a:r>
          </a:p>
          <a:p>
            <a:r>
              <a:rPr lang="en-US" dirty="0" smtClean="0"/>
              <a:t>GW </a:t>
            </a:r>
            <a:r>
              <a:rPr lang="en-US" dirty="0" smtClean="0"/>
              <a:t>: 192.168.1.1</a:t>
            </a:r>
          </a:p>
          <a:p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467544" y="5493999"/>
            <a:ext cx="21547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IP: 192.168.1.4</a:t>
            </a:r>
          </a:p>
          <a:p>
            <a:r>
              <a:rPr lang="en-US" dirty="0" smtClean="0"/>
              <a:t>SM : </a:t>
            </a:r>
            <a:r>
              <a:rPr lang="en-US" dirty="0" smtClean="0"/>
              <a:t>255.255.255.0</a:t>
            </a:r>
          </a:p>
          <a:p>
            <a:r>
              <a:rPr lang="en-US" smtClean="0"/>
              <a:t>GW : 192.168.1.1</a:t>
            </a:r>
          </a:p>
          <a:p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42550" y="1693100"/>
            <a:ext cx="21547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IP: 192.168.1.5</a:t>
            </a:r>
          </a:p>
          <a:p>
            <a:r>
              <a:rPr lang="en-US" dirty="0" smtClean="0"/>
              <a:t>SM : 255.255.255.0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068018" y="1693099"/>
            <a:ext cx="21547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IP: 192.168.1.6</a:t>
            </a:r>
          </a:p>
          <a:p>
            <a:r>
              <a:rPr lang="en-US" dirty="0" smtClean="0"/>
              <a:t>SM : 255.255.255.0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875280" y="1746580"/>
            <a:ext cx="21547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IP: 192.168.1.7</a:t>
            </a:r>
          </a:p>
          <a:p>
            <a:r>
              <a:rPr lang="en-US" dirty="0" smtClean="0"/>
              <a:t>SM : 255.255.255.0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489255" y="3133488"/>
            <a:ext cx="1715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IP: 192.168.1.1</a:t>
            </a:r>
          </a:p>
          <a:p>
            <a:r>
              <a:rPr lang="en-US" sz="1400" dirty="0" smtClean="0"/>
              <a:t>SM : 255.255.255.0</a:t>
            </a:r>
            <a:endParaRPr lang="en-US" sz="1400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 flipV="1">
            <a:off x="1809325" y="1693101"/>
            <a:ext cx="1695199" cy="11158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1907704" y="3097210"/>
            <a:ext cx="1596820" cy="14839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3995936" y="3284984"/>
            <a:ext cx="0" cy="719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644008" y="3212976"/>
            <a:ext cx="1838131" cy="9768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037150" y="2251023"/>
            <a:ext cx="0" cy="3869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4786269" y="1556792"/>
            <a:ext cx="1296786" cy="10811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7" idx="3"/>
          </p:cNvCxnSpPr>
          <p:nvPr/>
        </p:nvCxnSpPr>
        <p:spPr>
          <a:xfrm flipV="1">
            <a:off x="4786270" y="2961129"/>
            <a:ext cx="603105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6121339" y="2934378"/>
            <a:ext cx="1640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7121" y="2262379"/>
            <a:ext cx="1093133" cy="1093133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812360" y="3068960"/>
            <a:ext cx="1029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internet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5436096" y="2519318"/>
            <a:ext cx="6319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Modem</a:t>
            </a:r>
            <a:endParaRPr lang="en-US" sz="1100" dirty="0"/>
          </a:p>
        </p:txBody>
      </p:sp>
      <p:sp>
        <p:nvSpPr>
          <p:cNvPr id="35" name="TextBox 34"/>
          <p:cNvSpPr txBox="1"/>
          <p:nvPr/>
        </p:nvSpPr>
        <p:spPr>
          <a:xfrm>
            <a:off x="2843808" y="2852936"/>
            <a:ext cx="599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Switch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xmlns="" val="275777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aringan warnet i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23430"/>
            <a:ext cx="9144000" cy="51345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51720" y="404664"/>
            <a:ext cx="49471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Warnet</a:t>
            </a:r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Be-Joe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113</TotalTime>
  <Words>145</Words>
  <Application>Microsoft Office PowerPoint</Application>
  <PresentationFormat>On-screen Show (4:3)</PresentationFormat>
  <Paragraphs>36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Slipstream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pavilion</dc:creator>
  <cp:lastModifiedBy>lab</cp:lastModifiedBy>
  <cp:revision>9</cp:revision>
  <dcterms:created xsi:type="dcterms:W3CDTF">2014-09-29T23:56:04Z</dcterms:created>
  <dcterms:modified xsi:type="dcterms:W3CDTF">2014-10-07T04:39:12Z</dcterms:modified>
</cp:coreProperties>
</file>